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  <p:sldId id="283" r:id="rId3"/>
    <p:sldId id="277" r:id="rId4"/>
    <p:sldId id="3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FE3"/>
    <a:srgbClr val="3AC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76399"/>
          </a:xfrm>
          <a:solidFill>
            <a:schemeClr val="accent1"/>
          </a:solidFill>
        </p:spPr>
        <p:txBody>
          <a:bodyPr/>
          <a:lstStyle/>
          <a:p>
            <a:r>
              <a:rPr lang="ar-EG" b="1" dirty="0" smtClean="0">
                <a:solidFill>
                  <a:srgbClr val="FF0000"/>
                </a:solidFill>
              </a:rPr>
              <a:t>أقسام الكلمة العربية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  <a:solidFill>
            <a:srgbClr val="00B050">
              <a:alpha val="70000"/>
            </a:srgbClr>
          </a:solidFill>
        </p:spPr>
        <p:txBody>
          <a:bodyPr>
            <a:normAutofit fontScale="92500" lnSpcReduction="20000"/>
          </a:bodyPr>
          <a:lstStyle/>
          <a:p>
            <a:endParaRPr lang="en-US" sz="3100" b="1" dirty="0" smtClean="0">
              <a:solidFill>
                <a:srgbClr val="222222"/>
              </a:solidFill>
              <a:latin typeface="+mj-lt"/>
            </a:endParaRPr>
          </a:p>
          <a:p>
            <a:r>
              <a:rPr lang="en-US" sz="4200" b="1" dirty="0" smtClean="0">
                <a:solidFill>
                  <a:srgbClr val="FF0000"/>
                </a:solidFill>
                <a:latin typeface="+mj-lt"/>
              </a:rPr>
              <a:t>Prepared by</a:t>
            </a:r>
          </a:p>
          <a:p>
            <a:r>
              <a:rPr lang="en-US" sz="4700" b="1" dirty="0" smtClean="0">
                <a:solidFill>
                  <a:srgbClr val="FFC000"/>
                </a:solidFill>
                <a:latin typeface="Iskoola Pota" pitchFamily="34" charset="0"/>
                <a:cs typeface="Iskoola Pota" pitchFamily="34" charset="0"/>
              </a:rPr>
              <a:t>Dr</a:t>
            </a:r>
            <a:r>
              <a:rPr lang="en-US" sz="4700" b="1" dirty="0">
                <a:solidFill>
                  <a:srgbClr val="FFC000"/>
                </a:solidFill>
                <a:latin typeface="Iskoola Pota" pitchFamily="34" charset="0"/>
                <a:cs typeface="Iskoola Pota" pitchFamily="34" charset="0"/>
              </a:rPr>
              <a:t>: Ahmed sabry saad- eldien</a:t>
            </a:r>
          </a:p>
          <a:p>
            <a:r>
              <a:rPr lang="en-US" sz="42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lecturer of Linguistics</a:t>
            </a:r>
          </a:p>
          <a:p>
            <a:r>
              <a:rPr lang="en-US" sz="47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Faculty of Arts</a:t>
            </a:r>
          </a:p>
          <a:p>
            <a:r>
              <a:rPr lang="en-US" sz="4700" b="1" dirty="0" smtClean="0">
                <a:solidFill>
                  <a:srgbClr val="FF33CC"/>
                </a:solidFill>
                <a:latin typeface="Arabic Typesetting" pitchFamily="66" charset="-78"/>
                <a:cs typeface="Arabic Typesetting" pitchFamily="66" charset="-78"/>
              </a:rPr>
              <a:t>Benha University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BernhardMod BT" pitchFamily="18" charset="0"/>
              </a:rPr>
              <a:t>Tel</a:t>
            </a:r>
            <a:r>
              <a:rPr lang="en-US" sz="4200" dirty="0" smtClean="0">
                <a:solidFill>
                  <a:srgbClr val="222222"/>
                </a:solidFill>
                <a:latin typeface="BernhardMod BT" pitchFamily="18" charset="0"/>
              </a:rPr>
              <a:t>: 0201116137729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BernhardMod BT" pitchFamily="18" charset="0"/>
              </a:rPr>
              <a:t>E. mail</a:t>
            </a:r>
            <a:r>
              <a:rPr lang="en-US" sz="4200" dirty="0" smtClean="0">
                <a:solidFill>
                  <a:srgbClr val="222222"/>
                </a:solidFill>
                <a:latin typeface="BernhardMod BT" pitchFamily="18" charset="0"/>
              </a:rPr>
              <a:t>: </a:t>
            </a:r>
            <a:r>
              <a:rPr lang="en-US" sz="4200" dirty="0" smtClean="0">
                <a:solidFill>
                  <a:srgbClr val="6600FF"/>
                </a:solidFill>
                <a:latin typeface="BernhardMod BT" pitchFamily="18" charset="0"/>
              </a:rPr>
              <a:t>dr.ahmedsabry89@gmail.com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2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9851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89286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7758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27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أقسام الكلمة العربية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الكتابة العربية والترجمة</dc:title>
  <dc:creator>A</dc:creator>
  <cp:lastModifiedBy>A</cp:lastModifiedBy>
  <cp:revision>142</cp:revision>
  <dcterms:created xsi:type="dcterms:W3CDTF">2006-08-16T00:00:00Z</dcterms:created>
  <dcterms:modified xsi:type="dcterms:W3CDTF">2020-03-25T00:16:55Z</dcterms:modified>
</cp:coreProperties>
</file>